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0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C60B-491D-4B2B-81EE-22913B2D89D5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B11F-637D-4D71-BCDF-003834AA3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Ботулины-ВСЕ\_DSC4239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416824" cy="3596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Ботулины-ВСЕ\_DSC4236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900838" cy="4717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Ботулины-ВСЕ\_DSC4235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763891" cy="3849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Ботулины-ВСЕ\_DSC4231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057877" cy="425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Ботулины-ВСЕ\_DSC4225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180238" cy="3628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Ботулины-ВСЕ\_DSC4224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707238" cy="3371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Ботулины-ВСЕ\_DSC4223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7"/>
            <a:ext cx="2286632" cy="3672408"/>
          </a:xfrm>
          <a:prstGeom prst="rect">
            <a:avLst/>
          </a:prstGeom>
          <a:noFill/>
        </p:spPr>
      </p:pic>
      <p:pic>
        <p:nvPicPr>
          <p:cNvPr id="7171" name="Picture 3" descr="G:\Ботулины-ВСЕ\_DSC4222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92696"/>
            <a:ext cx="600473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Ботулины-ВСЕ\_DSC4221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5886375" cy="3303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OrlovaOR</cp:lastModifiedBy>
  <cp:revision>4</cp:revision>
  <dcterms:created xsi:type="dcterms:W3CDTF">2012-10-22T15:03:46Z</dcterms:created>
  <dcterms:modified xsi:type="dcterms:W3CDTF">2012-10-22T16:56:14Z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381546</vt:lpwstr>
  </property>
  <property fmtid="{D5CDD505-2E9C-101B-9397-08002B2CF9AE}" pid="3" name="NXPowerLiteVersion">
    <vt:lpwstr>D3.6.2</vt:lpwstr>
  </property>
</Properties>
</file>